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B1D4-CE1C-4F73-840B-D47E5E79F918}" type="datetimeFigureOut">
              <a:rPr lang="pl-PL" smtClean="0"/>
              <a:t>08.06.2018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3278-CC02-4E8A-9F34-7F5262E6C9B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Dominik\Desktop\Akcepty\Akcepty\FB\cover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7533456"/>
            <a:ext cx="12969174" cy="4800575"/>
          </a:xfrm>
          <a:prstGeom prst="rect">
            <a:avLst/>
          </a:prstGeom>
          <a:noFill/>
        </p:spPr>
      </p:pic>
      <p:pic>
        <p:nvPicPr>
          <p:cNvPr id="1027" name="Picture 3" descr="C:\Users\Dominik\Desktop\Akcepty\Akcepty\FB\01_FB1200x628px_M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260648"/>
            <a:ext cx="12169352" cy="636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Dominik\Desktop\Engram_Mevo_logo\Mevo_Logo_prezentacja-fi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23" y="1124744"/>
            <a:ext cx="9163023" cy="460486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08104" y="6381328"/>
            <a:ext cx="155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Studio Engram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Dominik\Desktop\MEVO_SW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30900" cy="6350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08104" y="6381328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Studio Świerszcze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Dominik\Desktop\MEVO_EN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8000"/>
            <a:ext cx="5930900" cy="6350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24128" y="6237312"/>
            <a:ext cx="27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Studio Engram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Dominik\Desktop\MEVO_SW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30900" cy="6350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08104" y="6381328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Studio Świerszcze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121099"/>
          </a:xfrm>
        </p:spPr>
        <p:txBody>
          <a:bodyPr/>
          <a:lstStyle/>
          <a:p>
            <a:pPr algn="ctr">
              <a:buNone/>
            </a:pPr>
            <a:r>
              <a:rPr lang="pl-PL" dirty="0" err="1"/>
              <a:t>www.rowermetropolitalny.pl</a:t>
            </a:r>
            <a:endParaRPr lang="pl-PL" dirty="0"/>
          </a:p>
        </p:txBody>
      </p:sp>
      <p:pic>
        <p:nvPicPr>
          <p:cNvPr id="6146" name="Picture 2" descr="C:\Users\Dominik\Desktop\OM GGS rgb-02-przezroczys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37434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Pokaz na ekranie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</dc:creator>
  <cp:lastModifiedBy>Obaszar Metropolitalny Gdańsk Gdynia Sopot</cp:lastModifiedBy>
  <cp:revision>2</cp:revision>
  <dcterms:created xsi:type="dcterms:W3CDTF">2018-06-07T10:10:01Z</dcterms:created>
  <dcterms:modified xsi:type="dcterms:W3CDTF">2018-06-08T06:39:09Z</dcterms:modified>
</cp:coreProperties>
</file>