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</p:sldIdLst>
  <p:sldSz cx="9144000" cy="6858000" type="screen4x3"/>
  <p:notesSz cx="6858000" cy="9144000"/>
  <p:custShowLst>
    <p:custShow name="Pokaz niestandardowy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28"/>
        <p:sld r:id="rId29"/>
        <p:sld r:id="rId30"/>
        <p:sld r:id="rId31"/>
        <p:sld r:id="rId32"/>
        <p:sld r:id="rId33"/>
        <p:sld r:id="rId34"/>
        <p:sld r:id="rId35"/>
        <p:sld r:id="rId36"/>
        <p:sld r:id="rId37"/>
        <p:sld r:id="rId38"/>
        <p:sld r:id="rId39"/>
        <p:sld r:id="rId40"/>
        <p:sld r:id="rId41"/>
        <p:sld r:id="rId42"/>
      </p:sldLst>
    </p:custShow>
  </p:custShow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F18FF-46DA-49FA-B1B1-4525CD0D8C65}" type="datetimeFigureOut">
              <a:rPr lang="pl-PL" smtClean="0"/>
              <a:t>2014-07-08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D027-FF33-4A6E-9B39-511B53993693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F18FF-46DA-49FA-B1B1-4525CD0D8C65}" type="datetimeFigureOut">
              <a:rPr lang="pl-PL" smtClean="0"/>
              <a:t>2014-07-08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D027-FF33-4A6E-9B39-511B539936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F18FF-46DA-49FA-B1B1-4525CD0D8C65}" type="datetimeFigureOut">
              <a:rPr lang="pl-PL" smtClean="0"/>
              <a:t>2014-07-08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D027-FF33-4A6E-9B39-511B539936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F18FF-46DA-49FA-B1B1-4525CD0D8C65}" type="datetimeFigureOut">
              <a:rPr lang="pl-PL" smtClean="0"/>
              <a:t>2014-07-08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D027-FF33-4A6E-9B39-511B53993693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F18FF-46DA-49FA-B1B1-4525CD0D8C65}" type="datetimeFigureOut">
              <a:rPr lang="pl-PL" smtClean="0"/>
              <a:t>2014-07-08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D027-FF33-4A6E-9B39-511B539936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F18FF-46DA-49FA-B1B1-4525CD0D8C65}" type="datetimeFigureOut">
              <a:rPr lang="pl-PL" smtClean="0"/>
              <a:t>2014-07-08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D027-FF33-4A6E-9B39-511B53993693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F18FF-46DA-49FA-B1B1-4525CD0D8C65}" type="datetimeFigureOut">
              <a:rPr lang="pl-PL" smtClean="0"/>
              <a:t>2014-07-08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D027-FF33-4A6E-9B39-511B53993693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F18FF-46DA-49FA-B1B1-4525CD0D8C65}" type="datetimeFigureOut">
              <a:rPr lang="pl-PL" smtClean="0"/>
              <a:t>2014-07-08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D027-FF33-4A6E-9B39-511B539936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F18FF-46DA-49FA-B1B1-4525CD0D8C65}" type="datetimeFigureOut">
              <a:rPr lang="pl-PL" smtClean="0"/>
              <a:t>2014-07-08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D027-FF33-4A6E-9B39-511B539936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F18FF-46DA-49FA-B1B1-4525CD0D8C65}" type="datetimeFigureOut">
              <a:rPr lang="pl-PL" smtClean="0"/>
              <a:t>2014-07-08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D027-FF33-4A6E-9B39-511B539936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F18FF-46DA-49FA-B1B1-4525CD0D8C65}" type="datetimeFigureOut">
              <a:rPr lang="pl-PL" smtClean="0"/>
              <a:t>2014-07-08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D027-FF33-4A6E-9B39-511B53993693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26F18FF-46DA-49FA-B1B1-4525CD0D8C65}" type="datetimeFigureOut">
              <a:rPr lang="pl-PL" smtClean="0"/>
              <a:t>2014-07-08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47FD027-FF33-4A6E-9B39-511B53993693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160000"/>
                <a:lumMod val="160000"/>
              </a:schemeClr>
            </a:gs>
            <a:gs pos="61000">
              <a:schemeClr val="bg2">
                <a:tint val="94000"/>
                <a:shade val="94000"/>
                <a:satMod val="160000"/>
                <a:lumMod val="130000"/>
              </a:schemeClr>
            </a:gs>
            <a:gs pos="100000">
              <a:schemeClr val="bg2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764705"/>
            <a:ext cx="7772400" cy="158417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3200" dirty="0">
                <a:solidFill>
                  <a:schemeClr val="tx1"/>
                </a:solidFill>
              </a:rPr>
              <a:t>Konkurs na najładniejszy ogród przydomowy na terenie miasta </a:t>
            </a:r>
            <a:r>
              <a:rPr lang="pl-PL" sz="3200" dirty="0" smtClean="0">
                <a:solidFill>
                  <a:schemeClr val="tx1"/>
                </a:solidFill>
              </a:rPr>
              <a:t>Reda 2014</a:t>
            </a:r>
            <a:br>
              <a:rPr lang="pl-PL" sz="3200" dirty="0" smtClean="0">
                <a:solidFill>
                  <a:schemeClr val="tx1"/>
                </a:solidFill>
              </a:rPr>
            </a:br>
            <a:endParaRPr lang="pl-PL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D:\promocja IMS\HERBY\REDA\herb Re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445" y="3284984"/>
            <a:ext cx="219075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13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4" y="5984794"/>
            <a:ext cx="5906517" cy="68456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II miejsce 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 Stanisław Dudek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10242" name="Picture 2" descr="D:\promocja IMS\KONKURSY\Konkurs OGRÓDKI 2014\Foto Ogródki 2014\2 miejsce\Ogród Pana DUDEK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49079"/>
            <a:ext cx="7416823" cy="493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10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949280"/>
            <a:ext cx="5637010" cy="79208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II miejsce 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 Stanisław Dudek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11266" name="Picture 2" descr="D:\promocja IMS\KONKURSY\Konkurs OGRÓDKI 2014\Foto Ogródki 2014\2 miejsce\Ogród Pana DUDEK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23" y="980728"/>
            <a:ext cx="7357961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84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6093296"/>
            <a:ext cx="5637010" cy="64807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II miejsce 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 Stanisław Dudek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12290" name="Picture 2" descr="D:\promocja IMS\KONKURSY\Konkurs OGRÓDKI 2014\Foto Ogródki 2014\2 miejsce\Ogród Pana DUDEK (1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560840" cy="503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84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6021288"/>
            <a:ext cx="5637010" cy="64807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II miejsce 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 Stanisław Dudek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13314" name="Picture 2" descr="D:\promocja IMS\KONKURSY\Konkurs OGRÓDKI 2014\Foto Ogródki 2014\2 miejsce\Ogród Pana DUDEK (1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9"/>
            <a:ext cx="7416824" cy="493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84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863588" y="5964362"/>
            <a:ext cx="6876763" cy="70499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II miejsce 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 Stanisław Dudek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14338" name="Picture 2" descr="D:\promocja IMS\KONKURSY\Konkurs OGRÓDKI 2014\Foto Ogródki 2014\2 miejsce\Ogród Pana DUDEK (2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980728"/>
            <a:ext cx="7488832" cy="498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84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6165304"/>
            <a:ext cx="5637010" cy="57606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II miejsce 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Mirosława </a:t>
            </a:r>
            <a:r>
              <a:rPr lang="pl-PL" b="1" dirty="0" err="1" smtClean="0">
                <a:solidFill>
                  <a:srgbClr val="C00000"/>
                </a:solidFill>
              </a:rPr>
              <a:t>Lamorska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15362" name="Picture 2" descr="D:\promocja IMS\KONKURSY\Konkurs OGRÓDKI 2014\Foto Ogródki 2014\2 miejsce 2\Ogród Pani Lamorskiej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1432"/>
            <a:ext cx="7632848" cy="507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84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6021288"/>
            <a:ext cx="5637010" cy="72008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II miejsce 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Mirosława </a:t>
            </a:r>
            <a:r>
              <a:rPr lang="pl-PL" b="1" dirty="0" err="1" smtClean="0">
                <a:solidFill>
                  <a:srgbClr val="C00000"/>
                </a:solidFill>
              </a:rPr>
              <a:t>Lamorska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16386" name="Picture 2" descr="D:\promocja IMS\KONKURSY\Konkurs OGRÓDKI 2014\Foto Ogródki 2014\2 miejsce 2\Ogród Pani Lamorskiej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980728"/>
            <a:ext cx="7632847" cy="507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4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6021288"/>
            <a:ext cx="5637010" cy="64807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II miejsce 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Mirosława </a:t>
            </a:r>
            <a:r>
              <a:rPr lang="pl-PL" b="1" dirty="0" err="1" smtClean="0">
                <a:solidFill>
                  <a:srgbClr val="C00000"/>
                </a:solidFill>
              </a:rPr>
              <a:t>Lamorska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17410" name="Picture 2" descr="D:\promocja IMS\KONKURSY\Konkurs OGRÓDKI 2014\Foto Ogródki 2014\2 miejsce 2\Ogród Pani Lamorskiej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7"/>
            <a:ext cx="7416824" cy="493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4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6021288"/>
            <a:ext cx="5637010" cy="57606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II miejsce 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Mirosława </a:t>
            </a:r>
            <a:r>
              <a:rPr lang="pl-PL" b="1" dirty="0" err="1" smtClean="0">
                <a:solidFill>
                  <a:srgbClr val="C00000"/>
                </a:solidFill>
              </a:rPr>
              <a:t>Lamorska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18434" name="Picture 2" descr="D:\promocja IMS\KONKURSY\Konkurs OGRÓDKI 2014\Foto Ogródki 2014\2 miejsce 2\Ogród Pani Lamorskiej (1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4"/>
            <a:ext cx="7488832" cy="498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4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6021288"/>
            <a:ext cx="5637010" cy="72008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II miejsce 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Mirosława </a:t>
            </a:r>
            <a:r>
              <a:rPr lang="pl-PL" b="1" dirty="0" err="1" smtClean="0">
                <a:solidFill>
                  <a:srgbClr val="C00000"/>
                </a:solidFill>
              </a:rPr>
              <a:t>Lamorska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19458" name="Picture 2" descr="D:\promocja IMS\KONKURSY\Konkurs OGRÓDKI 2014\Foto Ogródki 2014\2 miejsce 2\Ogród Pani Lamorskiej (1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29" y="1124743"/>
            <a:ext cx="7281749" cy="484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4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971600" y="5509255"/>
            <a:ext cx="6696743" cy="80006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I miejsce 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Krystyna </a:t>
            </a:r>
            <a:r>
              <a:rPr lang="pl-PL" b="1" dirty="0" err="1" smtClean="0">
                <a:solidFill>
                  <a:srgbClr val="C00000"/>
                </a:solidFill>
              </a:rPr>
              <a:t>Richert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2050" name="Picture 2" descr="D:\promocja IMS\KONKURSY\Konkurs OGRÓDKI 2014\Foto Ogródki 2014\1 miejsce\Ogród Państwa Richert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6696744" cy="445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95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6021288"/>
            <a:ext cx="5637010" cy="72008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II miejsce 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Mirosława </a:t>
            </a:r>
            <a:r>
              <a:rPr lang="pl-PL" b="1" dirty="0" err="1" smtClean="0">
                <a:solidFill>
                  <a:srgbClr val="C00000"/>
                </a:solidFill>
              </a:rPr>
              <a:t>Lamorska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20482" name="Picture 2" descr="D:\promocja IMS\KONKURSY\Konkurs OGRÓDKI 2014\Foto Ogródki 2014\2 miejsce 2\Ogród Pani Lamorskiej (1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416824" cy="493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4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661248"/>
            <a:ext cx="5637010" cy="936104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WYRÓŻNIENIE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Maria </a:t>
            </a:r>
            <a:r>
              <a:rPr lang="pl-PL" b="1" dirty="0" err="1" smtClean="0">
                <a:solidFill>
                  <a:srgbClr val="C00000"/>
                </a:solidFill>
              </a:rPr>
              <a:t>Farion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21506" name="Picture 2" descr="D:\promocja IMS\KONKURSY\Konkurs OGRÓDKI 2014\Foto Ogródki 2014\wyróznienie 3\Ogród Pani Farion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052736"/>
            <a:ext cx="6984776" cy="464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4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733256"/>
            <a:ext cx="5637010" cy="864096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WYRÓŻNIENIE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Maria </a:t>
            </a:r>
            <a:r>
              <a:rPr lang="pl-PL" b="1" dirty="0" err="1" smtClean="0">
                <a:solidFill>
                  <a:srgbClr val="C00000"/>
                </a:solidFill>
              </a:rPr>
              <a:t>Farion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22530" name="Picture 2" descr="D:\promocja IMS\KONKURSY\Konkurs OGRÓDKI 2014\Foto Ogródki 2014\wyróznienie 3\Ogród Pani Farion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00669"/>
            <a:ext cx="7003379" cy="466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4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733256"/>
            <a:ext cx="5637010" cy="936104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WYRÓŻNIENIE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Maria </a:t>
            </a:r>
            <a:r>
              <a:rPr lang="pl-PL" b="1" dirty="0" err="1" smtClean="0">
                <a:solidFill>
                  <a:srgbClr val="C00000"/>
                </a:solidFill>
              </a:rPr>
              <a:t>Farion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23554" name="Picture 2" descr="D:\promocja IMS\KONKURSY\Konkurs OGRÓDKI 2014\Foto Ogródki 2014\wyróznienie 3\Ogród Pani Farion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980728"/>
            <a:ext cx="7200800" cy="479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4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805264"/>
            <a:ext cx="5637010" cy="864096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WYRÓŻNIENIE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Maria </a:t>
            </a:r>
            <a:r>
              <a:rPr lang="pl-PL" b="1" dirty="0" err="1" smtClean="0">
                <a:solidFill>
                  <a:srgbClr val="C00000"/>
                </a:solidFill>
              </a:rPr>
              <a:t>Farion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24578" name="Picture 2" descr="D:\promocja IMS\KONKURSY\Konkurs OGRÓDKI 2014\Foto Ogródki 2014\wyróznienie 3\Ogród Pani Farion (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42718"/>
            <a:ext cx="7128792" cy="474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4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877272"/>
            <a:ext cx="5637010" cy="79208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WYRÓŻNIENIE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Maria </a:t>
            </a:r>
            <a:r>
              <a:rPr lang="pl-PL" b="1" dirty="0" err="1" smtClean="0">
                <a:solidFill>
                  <a:srgbClr val="C00000"/>
                </a:solidFill>
              </a:rPr>
              <a:t>Farion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25602" name="Picture 2" descr="D:\promocja IMS\KONKURSY\Konkurs OGRÓDKI 2014\Foto Ogródki 2014\wyróznienie 3\Ogród Pani Farion (1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72774"/>
            <a:ext cx="7344816" cy="488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4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733256"/>
            <a:ext cx="5637010" cy="864096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WYRÓŻNIENIE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Urszula </a:t>
            </a:r>
            <a:r>
              <a:rPr lang="pl-PL" b="1" dirty="0" err="1" smtClean="0">
                <a:solidFill>
                  <a:srgbClr val="C00000"/>
                </a:solidFill>
              </a:rPr>
              <a:t>Leihs</a:t>
            </a:r>
            <a:endParaRPr lang="pl-PL" b="1" dirty="0" smtClean="0">
              <a:solidFill>
                <a:srgbClr val="C00000"/>
              </a:solidFill>
            </a:endParaRPr>
          </a:p>
          <a:p>
            <a:pPr algn="ctr"/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26626" name="Picture 2" descr="D:\promocja IMS\KONKURSY\Konkurs OGRÓDKI 2014\Foto Ogródki 2014\wyróżnienie 1\Ogdródek Państwa Leihs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80" y="980728"/>
            <a:ext cx="7139248" cy="475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664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805264"/>
            <a:ext cx="5637010" cy="864096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WYRÓŻNIENIE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Urszula </a:t>
            </a:r>
            <a:r>
              <a:rPr lang="pl-PL" b="1" dirty="0" err="1" smtClean="0">
                <a:solidFill>
                  <a:srgbClr val="C00000"/>
                </a:solidFill>
              </a:rPr>
              <a:t>Leihs</a:t>
            </a:r>
            <a:endParaRPr lang="pl-PL" b="1" dirty="0" smtClean="0">
              <a:solidFill>
                <a:srgbClr val="C00000"/>
              </a:solidFill>
            </a:endParaRPr>
          </a:p>
          <a:p>
            <a:pPr algn="ctr"/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27650" name="Picture 2" descr="D:\promocja IMS\KONKURSY\Konkurs OGRÓDKI 2014\Foto Ogródki 2014\wyróżnienie 1\Ogdródek Państwa Leihs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1052736"/>
            <a:ext cx="7200800" cy="479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848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805264"/>
            <a:ext cx="5637010" cy="936104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WYRÓŻNIENIE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Urszula </a:t>
            </a:r>
            <a:r>
              <a:rPr lang="pl-PL" b="1" dirty="0" err="1" smtClean="0">
                <a:solidFill>
                  <a:srgbClr val="C00000"/>
                </a:solidFill>
              </a:rPr>
              <a:t>Leihs</a:t>
            </a:r>
            <a:endParaRPr lang="pl-PL" b="1" dirty="0" smtClean="0">
              <a:solidFill>
                <a:srgbClr val="C00000"/>
              </a:solidFill>
            </a:endParaRPr>
          </a:p>
          <a:p>
            <a:pPr algn="ctr"/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28674" name="Picture 2" descr="D:\promocja IMS\KONKURSY\Konkurs OGRÓDKI 2014\Foto Ogródki 2014\wyróżnienie 1\Ogdródek Państwa Leihs (1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65417"/>
            <a:ext cx="7272808" cy="483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848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733256"/>
            <a:ext cx="5637010" cy="936104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WYRÓŻNIENIE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Urszula </a:t>
            </a:r>
            <a:r>
              <a:rPr lang="pl-PL" b="1" dirty="0" err="1" smtClean="0">
                <a:solidFill>
                  <a:srgbClr val="C00000"/>
                </a:solidFill>
              </a:rPr>
              <a:t>Leihs</a:t>
            </a:r>
            <a:endParaRPr lang="pl-PL" b="1" dirty="0" smtClean="0">
              <a:solidFill>
                <a:srgbClr val="C00000"/>
              </a:solidFill>
            </a:endParaRPr>
          </a:p>
          <a:p>
            <a:pPr algn="ctr"/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29698" name="Picture 2" descr="D:\promocja IMS\KONKURSY\Konkurs OGRÓDKI 2014\Foto Ogródki 2014\wyróżnienie 1\Ogdródek Państwa Leihs (1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1052735"/>
            <a:ext cx="7056784" cy="469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848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229504" y="5477347"/>
            <a:ext cx="6756999" cy="831973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I miejsce 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Krystyna </a:t>
            </a:r>
            <a:r>
              <a:rPr lang="pl-PL" b="1" dirty="0" err="1" smtClean="0">
                <a:solidFill>
                  <a:srgbClr val="C00000"/>
                </a:solidFill>
              </a:rPr>
              <a:t>Richert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3074" name="Picture 2" descr="D:\promocja IMS\KONKURSY\Konkurs OGRÓDKI 2014\Foto Ogródki 2014\1 miejsce\Ogród Państwa Richert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04" y="1048697"/>
            <a:ext cx="6654863" cy="44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10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805264"/>
            <a:ext cx="5637010" cy="864096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WYRÓŻNIENIE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Urszula </a:t>
            </a:r>
            <a:r>
              <a:rPr lang="pl-PL" b="1" dirty="0" err="1" smtClean="0">
                <a:solidFill>
                  <a:srgbClr val="C00000"/>
                </a:solidFill>
              </a:rPr>
              <a:t>Leihs</a:t>
            </a:r>
            <a:endParaRPr lang="pl-PL" b="1" dirty="0" smtClean="0">
              <a:solidFill>
                <a:srgbClr val="C00000"/>
              </a:solidFill>
            </a:endParaRPr>
          </a:p>
          <a:p>
            <a:pPr algn="ctr"/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30722" name="Picture 2" descr="D:\promocja IMS\KONKURSY\Konkurs OGRÓDKI 2014\Foto Ogródki 2014\wyróżnienie 1\Ogdródek Państwa Leihs (1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128792" cy="474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848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733256"/>
            <a:ext cx="5637010" cy="936104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WYRÓŻNIENIE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 Tadeusz </a:t>
            </a:r>
            <a:r>
              <a:rPr lang="pl-PL" b="1" dirty="0" err="1" smtClean="0">
                <a:solidFill>
                  <a:srgbClr val="C00000"/>
                </a:solidFill>
              </a:rPr>
              <a:t>Lesnau</a:t>
            </a:r>
            <a:endParaRPr lang="pl-PL" b="1" dirty="0" smtClean="0">
              <a:solidFill>
                <a:srgbClr val="C00000"/>
              </a:solidFill>
            </a:endParaRPr>
          </a:p>
          <a:p>
            <a:pPr algn="ctr"/>
            <a:endParaRPr lang="pl-PL" b="1" dirty="0" smtClean="0">
              <a:solidFill>
                <a:srgbClr val="C00000"/>
              </a:solidFill>
            </a:endParaRPr>
          </a:p>
          <a:p>
            <a:pPr algn="ctr"/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31746" name="Picture 2" descr="D:\promocja IMS\KONKURSY\Konkurs OGRÓDKI 2014\Foto Ogródki 2014\wyróżnienie 2\Ogódek Pana Lesnau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957389"/>
            <a:ext cx="7200800" cy="479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848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805264"/>
            <a:ext cx="5637010" cy="936104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WYRÓŻNIENIE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 Tadeusz </a:t>
            </a:r>
            <a:r>
              <a:rPr lang="pl-PL" b="1" dirty="0" err="1" smtClean="0">
                <a:solidFill>
                  <a:srgbClr val="C00000"/>
                </a:solidFill>
              </a:rPr>
              <a:t>Lesnau</a:t>
            </a:r>
            <a:endParaRPr lang="pl-PL" b="1" dirty="0" smtClean="0">
              <a:solidFill>
                <a:srgbClr val="C00000"/>
              </a:solidFill>
            </a:endParaRPr>
          </a:p>
          <a:p>
            <a:pPr algn="ctr"/>
            <a:endParaRPr lang="pl-PL" b="1" dirty="0" smtClean="0">
              <a:solidFill>
                <a:srgbClr val="C00000"/>
              </a:solidFill>
            </a:endParaRPr>
          </a:p>
          <a:p>
            <a:pPr algn="ctr"/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32770" name="Picture 2" descr="D:\promocja IMS\KONKURSY\Konkurs OGRÓDKI 2014\Foto Ogródki 2014\wyróżnienie 2\Ogódek Pana Lesnau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200800" cy="479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988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733256"/>
            <a:ext cx="5637010" cy="936104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WYRÓŻNIENIE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 Tadeusz </a:t>
            </a:r>
            <a:r>
              <a:rPr lang="pl-PL" b="1" dirty="0" err="1" smtClean="0">
                <a:solidFill>
                  <a:srgbClr val="C00000"/>
                </a:solidFill>
              </a:rPr>
              <a:t>Lesnau</a:t>
            </a:r>
            <a:endParaRPr lang="pl-PL" b="1" dirty="0" smtClean="0">
              <a:solidFill>
                <a:srgbClr val="C00000"/>
              </a:solidFill>
            </a:endParaRPr>
          </a:p>
          <a:p>
            <a:pPr algn="ctr"/>
            <a:endParaRPr lang="pl-PL" b="1" dirty="0" smtClean="0">
              <a:solidFill>
                <a:srgbClr val="C00000"/>
              </a:solidFill>
            </a:endParaRPr>
          </a:p>
          <a:p>
            <a:pPr algn="ctr"/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33794" name="Picture 2" descr="D:\promocja IMS\KONKURSY\Konkurs OGRÓDKI 2014\Foto Ogródki 2014\wyróżnienie 2\Ogódek Pana Lesnau (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6912768" cy="460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988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733256"/>
            <a:ext cx="5637010" cy="936104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WYRÓŻNIENIE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 Tadeusz </a:t>
            </a:r>
            <a:r>
              <a:rPr lang="pl-PL" b="1" dirty="0" err="1" smtClean="0">
                <a:solidFill>
                  <a:srgbClr val="C00000"/>
                </a:solidFill>
              </a:rPr>
              <a:t>Lesnau</a:t>
            </a:r>
            <a:endParaRPr lang="pl-PL" b="1" dirty="0" smtClean="0">
              <a:solidFill>
                <a:srgbClr val="C00000"/>
              </a:solidFill>
            </a:endParaRPr>
          </a:p>
          <a:p>
            <a:pPr algn="ctr"/>
            <a:endParaRPr lang="pl-PL" b="1" dirty="0" smtClean="0">
              <a:solidFill>
                <a:srgbClr val="C00000"/>
              </a:solidFill>
            </a:endParaRPr>
          </a:p>
          <a:p>
            <a:pPr algn="ctr"/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34818" name="Picture 2" descr="D:\promocja IMS\KONKURSY\Konkurs OGRÓDKI 2014\Foto Ogródki 2014\wyróżnienie 2\Ogódek Pana Lesnau (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7"/>
            <a:ext cx="6912768" cy="460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988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589240"/>
            <a:ext cx="5637010" cy="936104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WYRÓŻNIENIE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 Tadeusz </a:t>
            </a:r>
            <a:r>
              <a:rPr lang="pl-PL" b="1" dirty="0" err="1" smtClean="0">
                <a:solidFill>
                  <a:srgbClr val="C00000"/>
                </a:solidFill>
              </a:rPr>
              <a:t>Lesnau</a:t>
            </a:r>
            <a:endParaRPr lang="pl-PL" b="1" dirty="0" smtClean="0">
              <a:solidFill>
                <a:srgbClr val="C00000"/>
              </a:solidFill>
            </a:endParaRPr>
          </a:p>
          <a:p>
            <a:pPr algn="ctr"/>
            <a:endParaRPr lang="pl-PL" b="1" dirty="0" smtClean="0">
              <a:solidFill>
                <a:srgbClr val="C00000"/>
              </a:solidFill>
            </a:endParaRPr>
          </a:p>
          <a:p>
            <a:pPr algn="ctr"/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35842" name="Picture 2" descr="D:\promocja IMS\KONKURSY\Konkurs OGRÓDKI 2014\Foto Ogródki 2014\wyróżnienie 2\Ogódek Pana Lesnau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924778"/>
            <a:ext cx="7056784" cy="469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988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780154"/>
            <a:ext cx="5637010" cy="81719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WYRÓŻNIENIE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Ewa Wróbel</a:t>
            </a:r>
          </a:p>
          <a:p>
            <a:pPr algn="ctr"/>
            <a:endParaRPr lang="pl-PL" b="1" dirty="0" smtClean="0">
              <a:solidFill>
                <a:srgbClr val="C00000"/>
              </a:solidFill>
            </a:endParaRPr>
          </a:p>
          <a:p>
            <a:pPr algn="ctr"/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36867" name="Picture 3" descr="D:\promocja IMS\KONKURSY\Konkurs OGRÓDKI 2014\Foto Ogródki 2014\wyróżnienie 4\Ogródek Pani Wróbel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51" y="980728"/>
            <a:ext cx="6768752" cy="479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988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589240"/>
            <a:ext cx="5637010" cy="936104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WYRÓŻNIENIE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Ewa Wróbel</a:t>
            </a:r>
          </a:p>
          <a:p>
            <a:pPr algn="ctr"/>
            <a:endParaRPr lang="pl-PL" b="1" dirty="0" smtClean="0">
              <a:solidFill>
                <a:srgbClr val="C00000"/>
              </a:solidFill>
            </a:endParaRPr>
          </a:p>
          <a:p>
            <a:pPr algn="ctr"/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37890" name="Picture 2" descr="D:\promocja IMS\KONKURSY\Konkurs OGRÓDKI 2014\Foto Ogródki 2014\wyróżnienie 4\Ogródek Pani Wróbel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64" y="980728"/>
            <a:ext cx="6933679" cy="461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62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805264"/>
            <a:ext cx="5637010" cy="864096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WYRÓŻNIENIE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Ewa Wróbel</a:t>
            </a:r>
          </a:p>
          <a:p>
            <a:pPr algn="ctr"/>
            <a:endParaRPr lang="pl-PL" b="1" dirty="0" smtClean="0">
              <a:solidFill>
                <a:srgbClr val="C00000"/>
              </a:solidFill>
            </a:endParaRPr>
          </a:p>
          <a:p>
            <a:pPr algn="ctr"/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38914" name="Picture 2" descr="D:\promocja IMS\KONKURSY\Konkurs OGRÓDKI 2014\Foto Ogródki 2014\wyróżnienie 4\Ogródek Pani Wróbel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48722"/>
            <a:ext cx="7128792" cy="474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62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661248"/>
            <a:ext cx="5637010" cy="936104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WYRÓŻNIENIE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Ewa Wróbel</a:t>
            </a:r>
          </a:p>
          <a:p>
            <a:pPr algn="ctr"/>
            <a:endParaRPr lang="pl-PL" b="1" dirty="0" smtClean="0">
              <a:solidFill>
                <a:srgbClr val="C00000"/>
              </a:solidFill>
            </a:endParaRPr>
          </a:p>
          <a:p>
            <a:pPr algn="ctr"/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39938" name="Picture 2" descr="D:\promocja IMS\KONKURSY\Konkurs OGRÓDKI 2014\Foto Ogródki 2014\wyróżnienie 4\Ogródek Pani Wróbel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94651"/>
            <a:ext cx="7128792" cy="474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62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877272"/>
            <a:ext cx="5637010" cy="72008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I miejsce 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Krystyna </a:t>
            </a:r>
            <a:r>
              <a:rPr lang="pl-PL" b="1" dirty="0" err="1" smtClean="0">
                <a:solidFill>
                  <a:srgbClr val="C00000"/>
                </a:solidFill>
              </a:rPr>
              <a:t>Richert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4098" name="Picture 2" descr="D:\promocja IMS\KONKURSY\Konkurs OGRÓDKI 2014\Foto Ogródki 2014\1 miejsce\Ogród Państwa Richert (1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0" y="980728"/>
            <a:ext cx="7080014" cy="471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10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661248"/>
            <a:ext cx="5637010" cy="1008112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WYRÓŻNIENIE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Ewa Wróbel</a:t>
            </a:r>
          </a:p>
          <a:p>
            <a:pPr algn="ctr"/>
            <a:endParaRPr lang="pl-PL" b="1" dirty="0" smtClean="0">
              <a:solidFill>
                <a:srgbClr val="C00000"/>
              </a:solidFill>
            </a:endParaRPr>
          </a:p>
          <a:p>
            <a:pPr algn="ctr"/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40962" name="Picture 2" descr="D:\promocja IMS\KONKURSY\Konkurs OGRÓDKI 2014\Foto Ogródki 2014\wyróżnienie 4\Ogródek Pani Wróbel (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35205"/>
            <a:ext cx="6984776" cy="464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62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817581" y="2204865"/>
            <a:ext cx="7175351" cy="2016224"/>
          </a:xfrm>
        </p:spPr>
        <p:txBody>
          <a:bodyPr/>
          <a:lstStyle/>
          <a:p>
            <a:pPr algn="ctr"/>
            <a:r>
              <a:rPr lang="pl-PL" dirty="0" smtClean="0"/>
              <a:t>Dziękujemy za udział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907704" y="4581128"/>
            <a:ext cx="5637010" cy="13681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solidFill>
                  <a:srgbClr val="C00000"/>
                </a:solidFill>
              </a:rPr>
              <a:t>Zapraszamy w przyszłym roku !</a:t>
            </a:r>
          </a:p>
          <a:p>
            <a:pPr algn="ctr"/>
            <a:endParaRPr lang="pl-PL" b="1" dirty="0" smtClean="0">
              <a:solidFill>
                <a:srgbClr val="C00000"/>
              </a:solidFill>
            </a:endParaRPr>
          </a:p>
          <a:p>
            <a:pPr algn="ctr"/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47762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733256"/>
            <a:ext cx="5637010" cy="64807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I miejsce 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Krystyna </a:t>
            </a:r>
            <a:r>
              <a:rPr lang="pl-PL" b="1" dirty="0" err="1" smtClean="0">
                <a:solidFill>
                  <a:srgbClr val="C00000"/>
                </a:solidFill>
              </a:rPr>
              <a:t>Richert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5122" name="Picture 2" descr="D:\promocja IMS\KONKURSY\Konkurs OGRÓDKI 2014\Foto Ogródki 2014\1 miejsce\Ogród Państwa Richert (1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398" y="1052737"/>
            <a:ext cx="6815211" cy="453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10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949280"/>
            <a:ext cx="5637010" cy="64807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I miejsce 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Krystyna </a:t>
            </a:r>
            <a:r>
              <a:rPr lang="pl-PL" b="1" dirty="0" err="1" smtClean="0">
                <a:solidFill>
                  <a:srgbClr val="C00000"/>
                </a:solidFill>
              </a:rPr>
              <a:t>Richert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6146" name="Picture 2" descr="D:\promocja IMS\KONKURSY\Konkurs OGRÓDKI 2014\Foto Ogródki 2014\1 miejsce\Ogród Państwa Richert (1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94" y="1052736"/>
            <a:ext cx="7015290" cy="466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10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661248"/>
            <a:ext cx="5637010" cy="72008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I miejsce 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Krystyna </a:t>
            </a:r>
            <a:r>
              <a:rPr lang="pl-PL" b="1" dirty="0" err="1" smtClean="0">
                <a:solidFill>
                  <a:srgbClr val="C00000"/>
                </a:solidFill>
              </a:rPr>
              <a:t>Richert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7171" name="Picture 3" descr="D:\promocja IMS\KONKURSY\Konkurs OGRÓDKI 2014\Foto Ogródki 2014\1 miejsce\Ogród Państwa Richert (2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200800" cy="464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10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473795" y="5805264"/>
            <a:ext cx="5637010" cy="79208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I miejsce 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Krystyna </a:t>
            </a:r>
            <a:r>
              <a:rPr lang="pl-PL" b="1" dirty="0" err="1" smtClean="0">
                <a:solidFill>
                  <a:srgbClr val="C00000"/>
                </a:solidFill>
              </a:rPr>
              <a:t>Richert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8194" name="Picture 2" descr="D:\promocja IMS\KONKURSY\Konkurs OGRÓDKI 2014\Foto Ogródki 2014\1 miejsce\Ogród Państwa Richert (2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24105"/>
            <a:ext cx="7140357" cy="475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10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331640" y="5805264"/>
            <a:ext cx="5779165" cy="57606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I miejsce </a:t>
            </a:r>
          </a:p>
          <a:p>
            <a:pPr algn="ctr"/>
            <a:r>
              <a:rPr lang="pl-PL" b="1" dirty="0" smtClean="0">
                <a:solidFill>
                  <a:srgbClr val="C00000"/>
                </a:solidFill>
              </a:rPr>
              <a:t>Pani Krystyna </a:t>
            </a:r>
            <a:r>
              <a:rPr lang="pl-PL" b="1" dirty="0" err="1" smtClean="0">
                <a:solidFill>
                  <a:srgbClr val="C00000"/>
                </a:solidFill>
              </a:rPr>
              <a:t>Richert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476673"/>
            <a:ext cx="856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Konkurs na najładniejszy ogród przydomowy na terenie miasta Reda 2014</a:t>
            </a:r>
            <a:endParaRPr lang="pl-PL" sz="2000" b="1" dirty="0"/>
          </a:p>
        </p:txBody>
      </p:sp>
      <p:pic>
        <p:nvPicPr>
          <p:cNvPr id="9218" name="Picture 2" descr="D:\promocja IMS\KONKURSY\Konkurs OGRÓDKI 2014\Foto Ogródki 2014\1 miejsce\Ogród Państwa Richert (4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26662"/>
            <a:ext cx="7170981" cy="477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10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 — klasyczny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276</TotalTime>
  <Words>593</Words>
  <Application>Microsoft Office PowerPoint</Application>
  <PresentationFormat>Pokaz na ekranie (4:3)</PresentationFormat>
  <Paragraphs>121</Paragraphs>
  <Slides>41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  <vt:variant>
        <vt:lpstr>Pokazy niestandardowe</vt:lpstr>
      </vt:variant>
      <vt:variant>
        <vt:i4>1</vt:i4>
      </vt:variant>
    </vt:vector>
  </HeadingPairs>
  <TitlesOfParts>
    <vt:vector size="43" baseType="lpstr">
      <vt:lpstr>Aerodynamiczny</vt:lpstr>
      <vt:lpstr>Konkurs na najładniejszy ogród przydomowy na terenie miasta Reda 2014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 za udział </vt:lpstr>
      <vt:lpstr>Pokaz niestandardowy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Konkurs na najładniejszy ogród przydomowy na terenie miasta Reda 2014</dc:title>
  <dc:creator>iszczygiel</dc:creator>
  <cp:lastModifiedBy>iszczygiel</cp:lastModifiedBy>
  <cp:revision>12</cp:revision>
  <dcterms:created xsi:type="dcterms:W3CDTF">2014-07-08T06:01:45Z</dcterms:created>
  <dcterms:modified xsi:type="dcterms:W3CDTF">2014-07-08T10:52:21Z</dcterms:modified>
</cp:coreProperties>
</file>